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60" r:id="rId6"/>
    <p:sldId id="287" r:id="rId7"/>
    <p:sldId id="277" r:id="rId8"/>
    <p:sldId id="282" r:id="rId9"/>
    <p:sldId id="296" r:id="rId10"/>
    <p:sldId id="297" r:id="rId11"/>
    <p:sldId id="299" r:id="rId12"/>
    <p:sldId id="298" r:id="rId13"/>
    <p:sldId id="3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703" autoAdjust="0"/>
  </p:normalViewPr>
  <p:slideViewPr>
    <p:cSldViewPr snapToGrid="0">
      <p:cViewPr>
        <p:scale>
          <a:sx n="50" d="100"/>
          <a:sy n="50" d="100"/>
        </p:scale>
        <p:origin x="1818" y="474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fulcolin.com/2012/04/worry-bath-overflow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endymion120/4824696883" TargetMode="Externa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2012books.lardbucket.org/books/a-primer-on-communication-studies/s02-communication-and-perception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istsresource.org/studies/environment/transportation/parking-environmental-impacts-development-policies-research-roundup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ndymion120/4824696883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groundreport.com/pentgon-lost-hundreds-of-millions-of-dollars-in-lost-productivity-due-to-shutdown-not-including-higher-interest-payments-they-will-be-forced-to-pay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istsresource.org/studies/environment/transportation/parking-environmental-impacts-development-policies-research-roundup/" TargetMode="External"/><Relationship Id="rId7" Type="http://schemas.openxmlformats.org/officeDocument/2006/relationships/hyperlink" Target="https://creativecommons.org/licenses/by-nd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www.flickr.com/photos/freakyman/8552308122/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fulcolin.com/2012/04/worry-bath-overflow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endymion120/4824696883" TargetMode="Externa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9758912/why-is-this-ips-plugin-giving-me-an-registration-erro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flickr.com/photos/nathaninsandiego/2560947897" TargetMode="External"/><Relationship Id="rId7" Type="http://schemas.openxmlformats.org/officeDocument/2006/relationships/hyperlink" Target="https://creativecommons.org/licenses/by-nd/3.0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urnalistsresource.org/studies/environment/transportation/parking-environmental-impacts-development-policies-research-roundup/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flickr.com/photos/freakyman/855230812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1603828"/>
          </a:xfrm>
        </p:spPr>
        <p:txBody>
          <a:bodyPr/>
          <a:lstStyle/>
          <a:p>
            <a:pPr algn="ctr"/>
            <a:r>
              <a:rPr lang="en-US" dirty="0"/>
              <a:t>1811’s ideas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Phone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E0C3FB-56D8-4257-B8C6-1F8199C8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90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E8BD8-486D-47C7-892C-CE78AA877F7E}"/>
              </a:ext>
            </a:extLst>
          </p:cNvPr>
          <p:cNvSpPr txBox="1"/>
          <p:nvPr/>
        </p:nvSpPr>
        <p:spPr>
          <a:xfrm>
            <a:off x="0" y="690319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helpfulcolin.com/2012/04/worry-bath-overflowing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-sa/3.0/"/>
              </a:rPr>
              <a:t>CC BY-SA</a:t>
            </a:r>
            <a:endParaRPr lang="en-PH" sz="9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916" y="781228"/>
            <a:ext cx="5330038" cy="1746504"/>
          </a:xfrm>
        </p:spPr>
        <p:txBody>
          <a:bodyPr/>
          <a:lstStyle/>
          <a:p>
            <a:r>
              <a:rPr lang="en-US" dirty="0"/>
              <a:t>“JJC.PH” will be able to do the following: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16" y="2550330"/>
            <a:ext cx="5049510" cy="1917954"/>
          </a:xfrm>
        </p:spPr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Register on Fights with 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Pay online through the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details of events</a:t>
            </a:r>
          </a:p>
          <a:p>
            <a:pPr marL="1028700" lvl="1" indent="-342900"/>
            <a:r>
              <a:rPr lang="en-US" sz="1800" dirty="0">
                <a:solidFill>
                  <a:schemeClr val="bg1"/>
                </a:solidFill>
              </a:rPr>
              <a:t>Location</a:t>
            </a:r>
          </a:p>
          <a:p>
            <a:pPr marL="1028700" lvl="1" indent="-342900"/>
            <a:r>
              <a:rPr lang="en-US" sz="1800" dirty="0">
                <a:solidFill>
                  <a:schemeClr val="bg1"/>
                </a:solidFill>
              </a:rPr>
              <a:t>Time</a:t>
            </a:r>
          </a:p>
          <a:p>
            <a:pPr marL="1028700" lvl="1" indent="-342900"/>
            <a:r>
              <a:rPr lang="en-US" sz="1800" dirty="0">
                <a:solidFill>
                  <a:schemeClr val="bg1"/>
                </a:solidFill>
              </a:rPr>
              <a:t>Brackets</a:t>
            </a:r>
          </a:p>
          <a:p>
            <a:pPr lvl="1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D5D18-E075-409F-BD33-5828617486C7}"/>
              </a:ext>
            </a:extLst>
          </p:cNvPr>
          <p:cNvSpPr txBox="1"/>
          <p:nvPr/>
        </p:nvSpPr>
        <p:spPr>
          <a:xfrm>
            <a:off x="1000908" y="9467574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5" tooltip="https://www.flickr.com/photos/endymion120/4824696883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6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64312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D757-91B5-4082-AA7B-E1EA31E17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2686" y="0"/>
            <a:ext cx="1047931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14C019-52DA-4C84-AE3C-23BC2B622D0C}"/>
              </a:ext>
            </a:extLst>
          </p:cNvPr>
          <p:cNvSpPr txBox="1"/>
          <p:nvPr/>
        </p:nvSpPr>
        <p:spPr>
          <a:xfrm>
            <a:off x="-1" y="6858000"/>
            <a:ext cx="1219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://2012books.lardbucket.org/books/a-primer-on-communication-studies/s02-communication-and-perception.html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-nc-sa/3.0/"/>
              </a:rPr>
              <a:t>CC BY-SA-NC</a:t>
            </a:r>
            <a:endParaRPr lang="en-PH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1407885"/>
          </a:xfrm>
        </p:spPr>
        <p:txBody>
          <a:bodyPr/>
          <a:lstStyle/>
          <a:p>
            <a:r>
              <a:rPr lang="en-US" dirty="0"/>
              <a:t>Parker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98E73-8360-4FB3-8E12-D45F6AF3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728" y="3429000"/>
            <a:ext cx="4178808" cy="923979"/>
          </a:xfrm>
        </p:spPr>
        <p:txBody>
          <a:bodyPr/>
          <a:lstStyle/>
          <a:p>
            <a:r>
              <a:rPr lang="en-US" dirty="0"/>
              <a:t>This application will be a tool to making a driver’s stress on looking for a slot stress and worry free.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04AFF1-8ABE-48FB-9A6B-7F294EDCDB9E}"/>
              </a:ext>
            </a:extLst>
          </p:cNvPr>
          <p:cNvSpPr txBox="1"/>
          <p:nvPr/>
        </p:nvSpPr>
        <p:spPr>
          <a:xfrm>
            <a:off x="4402667" y="7281334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journalistsresource.org/studies/environment/transportation/parking-environmental-impacts-development-policies-research-roundup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-nd/3.0/"/>
              </a:rPr>
              <a:t>CC BY-ND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72394-78BC-4295-8977-D7C29DA24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916" y="643213"/>
            <a:ext cx="5330038" cy="1746504"/>
          </a:xfrm>
        </p:spPr>
        <p:txBody>
          <a:bodyPr/>
          <a:lstStyle/>
          <a:p>
            <a:r>
              <a:rPr lang="en-US" dirty="0"/>
              <a:t>“Parker” will be able to do the following: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16" y="2550330"/>
            <a:ext cx="5049510" cy="1917954"/>
          </a:xfrm>
        </p:spPr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Reservations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Paying parking fees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availability of parking slots on buildings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D5D18-E075-409F-BD33-5828617486C7}"/>
              </a:ext>
            </a:extLst>
          </p:cNvPr>
          <p:cNvSpPr txBox="1"/>
          <p:nvPr/>
        </p:nvSpPr>
        <p:spPr>
          <a:xfrm>
            <a:off x="1000908" y="9467574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www.flickr.com/photos/endymion120/4824696883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/3.0/"/>
              </a:rPr>
              <a:t>CC BY</a:t>
            </a:r>
            <a:endParaRPr lang="en-PH" sz="9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EB6944-6094-43B4-BCB7-9CE1EC6868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362425" y="3865625"/>
            <a:ext cx="12192001" cy="6858000"/>
          </a:xfrm>
        </p:spPr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DFE721-1C07-4D08-9AE8-82D7500E2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86857" y="0"/>
            <a:ext cx="10305142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1407885"/>
          </a:xfrm>
        </p:spPr>
        <p:txBody>
          <a:bodyPr/>
          <a:lstStyle/>
          <a:p>
            <a:r>
              <a:rPr lang="en-US" dirty="0"/>
              <a:t>Water Watcher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98E73-8360-4FB3-8E12-D45F6AF3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F2403D-34D8-4FD5-A611-D8AC727BB4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490" r="13490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C501D-6EF9-412E-86F9-FD0AEF5B460F}"/>
              </a:ext>
            </a:extLst>
          </p:cNvPr>
          <p:cNvSpPr txBox="1"/>
          <p:nvPr/>
        </p:nvSpPr>
        <p:spPr>
          <a:xfrm>
            <a:off x="-1" y="6858000"/>
            <a:ext cx="6676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5" tooltip="http://www.flickr.com/photos/freakyman/8552308122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6" tooltip="https://creativecommons.org/licenses/by/3.0/"/>
              </a:rPr>
              <a:t>CC BY</a:t>
            </a:r>
            <a:endParaRPr lang="en-PH" sz="90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728" y="3429000"/>
            <a:ext cx="4178808" cy="923979"/>
          </a:xfrm>
        </p:spPr>
        <p:txBody>
          <a:bodyPr/>
          <a:lstStyle/>
          <a:p>
            <a:r>
              <a:rPr lang="en-US" dirty="0"/>
              <a:t>This application will be a tool to watch over your water consumption on your phone.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04AFF1-8ABE-48FB-9A6B-7F294EDCDB9E}"/>
              </a:ext>
            </a:extLst>
          </p:cNvPr>
          <p:cNvSpPr txBox="1"/>
          <p:nvPr/>
        </p:nvSpPr>
        <p:spPr>
          <a:xfrm>
            <a:off x="4402667" y="7281334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journalistsresource.org/studies/environment/transportation/parking-environmental-impacts-development-policies-research-roundup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7" tooltip="https://creativecommons.org/licenses/by-nd/3.0/"/>
              </a:rPr>
              <a:t>CC BY-ND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2476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E0C3FB-56D8-4257-B8C6-1F8199C8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90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E8BD8-486D-47C7-892C-CE78AA877F7E}"/>
              </a:ext>
            </a:extLst>
          </p:cNvPr>
          <p:cNvSpPr txBox="1"/>
          <p:nvPr/>
        </p:nvSpPr>
        <p:spPr>
          <a:xfrm>
            <a:off x="0" y="690319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helpfulcolin.com/2012/04/worry-bath-overflowing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-sa/3.0/"/>
              </a:rPr>
              <a:t>CC BY-SA</a:t>
            </a:r>
            <a:endParaRPr lang="en-PH" sz="9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916" y="781228"/>
            <a:ext cx="5330038" cy="1746504"/>
          </a:xfrm>
        </p:spPr>
        <p:txBody>
          <a:bodyPr/>
          <a:lstStyle/>
          <a:p>
            <a:r>
              <a:rPr lang="en-US" dirty="0"/>
              <a:t>“Water Watcher” will be able to do the following: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16" y="2550330"/>
            <a:ext cx="5049510" cy="1917954"/>
          </a:xfrm>
        </p:spPr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Notify the user when water is being consumed extensively.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current bill.</a:t>
            </a:r>
          </a:p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D5D18-E075-409F-BD33-5828617486C7}"/>
              </a:ext>
            </a:extLst>
          </p:cNvPr>
          <p:cNvSpPr txBox="1"/>
          <p:nvPr/>
        </p:nvSpPr>
        <p:spPr>
          <a:xfrm>
            <a:off x="1000908" y="9467574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5" tooltip="https://www.flickr.com/photos/endymion120/4824696883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6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124026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9077E9-3E44-49C6-A5E3-A05F1580D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45398" y="1619250"/>
            <a:ext cx="12192000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0E67D-6DB2-4EEB-B106-264DAFCE7008}"/>
              </a:ext>
            </a:extLst>
          </p:cNvPr>
          <p:cNvSpPr txBox="1"/>
          <p:nvPr/>
        </p:nvSpPr>
        <p:spPr>
          <a:xfrm>
            <a:off x="-1422399" y="705212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stackoverflow.com/questions/59758912/why-is-this-ips-plugin-giving-me-an-registration-error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4" tooltip="https://creativecommons.org/licenses/by-sa/3.0/"/>
              </a:rPr>
              <a:t>CC BY-SA</a:t>
            </a:r>
            <a:endParaRPr lang="en-PH" sz="9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85024EB6-BF8A-4287-8CF4-454230159D1E}"/>
              </a:ext>
            </a:extLst>
          </p:cNvPr>
          <p:cNvSpPr/>
          <p:nvPr/>
        </p:nvSpPr>
        <p:spPr>
          <a:xfrm rot="10800000">
            <a:off x="-4449868" y="0"/>
            <a:ext cx="8899735" cy="8406583"/>
          </a:xfrm>
          <a:prstGeom prst="triangle">
            <a:avLst>
              <a:gd name="adj" fmla="val 22846"/>
            </a:avLst>
          </a:prstGeom>
          <a:solidFill>
            <a:schemeClr val="accent6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E495F61-9FFA-43F3-9BE6-540B282D3997}"/>
              </a:ext>
            </a:extLst>
          </p:cNvPr>
          <p:cNvSpPr/>
          <p:nvPr/>
        </p:nvSpPr>
        <p:spPr>
          <a:xfrm rot="10800000">
            <a:off x="-5092938" y="-2"/>
            <a:ext cx="8899735" cy="8406583"/>
          </a:xfrm>
          <a:prstGeom prst="triangle">
            <a:avLst>
              <a:gd name="adj" fmla="val 22846"/>
            </a:avLst>
          </a:prstGeom>
          <a:solidFill>
            <a:schemeClr val="accent6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BE1C5-47C1-48B7-BAC2-6460A1FF0578}"/>
              </a:ext>
            </a:extLst>
          </p:cNvPr>
          <p:cNvSpPr/>
          <p:nvPr/>
        </p:nvSpPr>
        <p:spPr>
          <a:xfrm rot="10800000">
            <a:off x="-5298841" y="-1"/>
            <a:ext cx="8899735" cy="8406583"/>
          </a:xfrm>
          <a:prstGeom prst="triangle">
            <a:avLst>
              <a:gd name="adj" fmla="val 22846"/>
            </a:avLst>
          </a:prstGeom>
          <a:solidFill>
            <a:schemeClr val="accent6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9C08541-FEE6-4B5B-BF14-D3DE83285E25}"/>
              </a:ext>
            </a:extLst>
          </p:cNvPr>
          <p:cNvSpPr/>
          <p:nvPr/>
        </p:nvSpPr>
        <p:spPr>
          <a:xfrm rot="10800000">
            <a:off x="-5663381" y="0"/>
            <a:ext cx="8899735" cy="8406583"/>
          </a:xfrm>
          <a:prstGeom prst="triangle">
            <a:avLst>
              <a:gd name="adj" fmla="val 2413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3449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0EDC71-32AC-40AD-820E-C4DD7032D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676567" cy="6858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1407885"/>
          </a:xfrm>
        </p:spPr>
        <p:txBody>
          <a:bodyPr/>
          <a:lstStyle/>
          <a:p>
            <a:r>
              <a:rPr lang="en-US" dirty="0"/>
              <a:t>JJC.ph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C501D-6EF9-412E-86F9-FD0AEF5B460F}"/>
              </a:ext>
            </a:extLst>
          </p:cNvPr>
          <p:cNvSpPr txBox="1"/>
          <p:nvPr/>
        </p:nvSpPr>
        <p:spPr>
          <a:xfrm>
            <a:off x="-1" y="6858000"/>
            <a:ext cx="6676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4" tooltip="http://www.flickr.com/photos/freakyman/8552308122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5" tooltip="https://creativecommons.org/licenses/by/3.0/"/>
              </a:rPr>
              <a:t>CC BY</a:t>
            </a:r>
            <a:endParaRPr lang="en-PH" sz="90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728" y="3429000"/>
            <a:ext cx="4178808" cy="923979"/>
          </a:xfrm>
        </p:spPr>
        <p:txBody>
          <a:bodyPr/>
          <a:lstStyle/>
          <a:p>
            <a:r>
              <a:rPr lang="en-US" dirty="0"/>
              <a:t>This application will be a tool to watch and register on fights.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04AFF1-8ABE-48FB-9A6B-7F294EDCDB9E}"/>
              </a:ext>
            </a:extLst>
          </p:cNvPr>
          <p:cNvSpPr txBox="1"/>
          <p:nvPr/>
        </p:nvSpPr>
        <p:spPr>
          <a:xfrm>
            <a:off x="4402667" y="7281334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6" tooltip="https://journalistsresource.org/studies/environment/transportation/parking-environmental-impacts-development-policies-research-roundup/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7" tooltip="https://creativecommons.org/licenses/by-nd/3.0/"/>
              </a:rPr>
              <a:t>CC BY-ND</a:t>
            </a:r>
            <a:endParaRPr lang="en-PH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F396E-CE64-457C-A463-C0146BF2CC6B}"/>
              </a:ext>
            </a:extLst>
          </p:cNvPr>
          <p:cNvSpPr txBox="1"/>
          <p:nvPr/>
        </p:nvSpPr>
        <p:spPr>
          <a:xfrm>
            <a:off x="5888807" y="6389816"/>
            <a:ext cx="5664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3" tooltip="https://flickr.com/photos/nathaninsandiego/2560947897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8" tooltip="https://creativecommons.org/licenses/by-nc-nd/3.0/"/>
              </a:rPr>
              <a:t>CC BY-NC-ND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13546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documentManagement/types"/>
    <ds:schemaRef ds:uri="http://purl.org/dc/dcmitype/"/>
    <ds:schemaRef ds:uri="71af3243-3dd4-4a8d-8c0d-dd76da1f02a5"/>
    <ds:schemaRef ds:uri="http://www.w3.org/XML/1998/namespace"/>
    <ds:schemaRef ds:uri="16c05727-aa75-4e4a-9b5f-8a80a1165891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274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Corbel</vt:lpstr>
      <vt:lpstr>Office Theme</vt:lpstr>
      <vt:lpstr>1811’s ideas</vt:lpstr>
      <vt:lpstr>PowerPoint Presentation</vt:lpstr>
      <vt:lpstr>Parker</vt:lpstr>
      <vt:lpstr>“Parker” will be able to do the following:</vt:lpstr>
      <vt:lpstr>PowerPoint Presentation</vt:lpstr>
      <vt:lpstr>Water Watcher</vt:lpstr>
      <vt:lpstr>“Water Watcher” will be able to do the following:</vt:lpstr>
      <vt:lpstr>PowerPoint Presentation</vt:lpstr>
      <vt:lpstr>JJC.ph</vt:lpstr>
      <vt:lpstr>“JJC.PH” will be able to do the following: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2020-02-14T03:44:34Z</dcterms:created>
  <dcterms:modified xsi:type="dcterms:W3CDTF">2020-02-14T04:55:27Z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